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569" r:id="rId3"/>
    <p:sldId id="533" r:id="rId4"/>
    <p:sldId id="571" r:id="rId5"/>
    <p:sldId id="572" r:id="rId6"/>
    <p:sldId id="573" r:id="rId7"/>
    <p:sldId id="324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gex3KV8NQt/32pCDKqo59Nywd/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A2AF7A-2D34-486B-900D-4AF2F0A45086}">
  <a:tblStyle styleId="{10A2AF7A-2D34-486B-900D-4AF2F0A4508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874" autoAdjust="0"/>
  </p:normalViewPr>
  <p:slideViewPr>
    <p:cSldViewPr snapToGrid="0">
      <p:cViewPr varScale="1">
        <p:scale>
          <a:sx n="40" d="100"/>
          <a:sy n="40" d="100"/>
        </p:scale>
        <p:origin x="131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6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cxnSp>
        <p:nvCxnSpPr>
          <p:cNvPr id="26" name="Google Shape;26;p3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cxnSp>
        <p:nvCxnSpPr>
          <p:cNvPr id="81" name="Google Shape;81;p4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3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cxnSp>
        <p:nvCxnSpPr>
          <p:cNvPr id="17" name="Google Shape;17;p36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/>
          <p:nvPr/>
        </p:nvSpPr>
        <p:spPr>
          <a:xfrm>
            <a:off x="0" y="2013530"/>
            <a:ext cx="12192000" cy="1480009"/>
          </a:xfrm>
          <a:prstGeom prst="rect">
            <a:avLst/>
          </a:pr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187116" y="1001598"/>
            <a:ext cx="9930063" cy="485480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35FC34B-DEFA-4F5E-850C-739E57350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95420"/>
            <a:ext cx="9144000" cy="14795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VIH Program for Women in Global Leadership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C0FF-5592-46F1-9DC6-D30D88C4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Institutions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1967F-F85A-427C-9BD6-85C9FD4F9160}"/>
              </a:ext>
            </a:extLst>
          </p:cNvPr>
          <p:cNvSpPr/>
          <p:nvPr/>
        </p:nvSpPr>
        <p:spPr>
          <a:xfrm>
            <a:off x="1363579" y="2340604"/>
            <a:ext cx="6096000" cy="32606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Waynesburg</a:t>
            </a:r>
          </a:p>
          <a:p>
            <a:pPr marL="742950" indent="-74295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Lincoln</a:t>
            </a:r>
          </a:p>
          <a:p>
            <a:pPr marL="742950" indent="-74295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Robert Morris</a:t>
            </a:r>
          </a:p>
          <a:p>
            <a:pPr marL="742950" indent="-74295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Thiel</a:t>
            </a:r>
          </a:p>
          <a:p>
            <a:pPr marL="742950" indent="-74295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Temple</a:t>
            </a:r>
          </a:p>
          <a:p>
            <a:pPr marL="742950" indent="-74295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Arcadia</a:t>
            </a:r>
          </a:p>
          <a:p>
            <a:pPr marL="742950" indent="-74295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Chatham</a:t>
            </a:r>
          </a:p>
          <a:p>
            <a:pPr marL="742950" indent="-74295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Tx/>
              <a:buFontTx/>
              <a:buChar char="•"/>
              <a:defRPr/>
            </a:pPr>
            <a:r>
              <a:rPr lang="en-US" sz="320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Carlow</a:t>
            </a:r>
            <a:endParaRPr lang="en-US" sz="320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7F925-4FCC-4946-BC98-6E1838BDAA46}"/>
              </a:ext>
            </a:extLst>
          </p:cNvPr>
          <p:cNvSpPr/>
          <p:nvPr/>
        </p:nvSpPr>
        <p:spPr>
          <a:xfrm>
            <a:off x="6126480" y="2340604"/>
            <a:ext cx="6096000" cy="36676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Duquesne</a:t>
            </a:r>
          </a:p>
          <a:p>
            <a:pPr marL="342900"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Pitt-Oakland</a:t>
            </a:r>
          </a:p>
          <a:p>
            <a:pPr marL="342900"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Pitt-Bradford</a:t>
            </a:r>
          </a:p>
          <a:p>
            <a:pPr marL="342900"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Pitt-Greensburg</a:t>
            </a:r>
          </a:p>
          <a:p>
            <a:pPr marL="342900"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Pitt-Johnstown</a:t>
            </a:r>
          </a:p>
          <a:p>
            <a:pPr marL="342900">
              <a:buClr>
                <a:schemeClr val="accent3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Washington &amp; Jefferson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6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FC11-3867-462E-B3F5-A80A4DD0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Development Retreat: Global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932EE-5C8F-4F03-89AF-2ED159DC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971040"/>
            <a:ext cx="10058400" cy="389805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Cultural Simulations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Cultural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Roundtable Discussions</a:t>
            </a:r>
          </a:p>
        </p:txBody>
      </p:sp>
    </p:spTree>
    <p:extLst>
      <p:ext uri="{BB962C8B-B14F-4D97-AF65-F5344CB8AC3E}">
        <p14:creationId xmlns:p14="http://schemas.microsoft.com/office/powerpoint/2010/main" val="410394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FC11-3867-462E-B3F5-A80A4DD0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Experience and Experience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932EE-5C8F-4F03-89AF-2ED159DC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971040"/>
            <a:ext cx="10058400" cy="389805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Short Answer 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Budget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Photos</a:t>
            </a:r>
          </a:p>
        </p:txBody>
      </p:sp>
      <p:pic>
        <p:nvPicPr>
          <p:cNvPr id="4" name="Picture 3" descr="2010TaraMatthewsPittOaklandPhoto5#.JPG">
            <a:extLst>
              <a:ext uri="{FF2B5EF4-FFF2-40B4-BE49-F238E27FC236}">
                <a16:creationId xmlns:a16="http://schemas.microsoft.com/office/drawing/2014/main" id="{5F5D8397-D864-417F-BAAA-1489B892F62B}"/>
              </a:ext>
            </a:extLst>
          </p:cNvPr>
          <p:cNvPicPr/>
          <p:nvPr/>
        </p:nvPicPr>
        <p:blipFill rotWithShape="1">
          <a:blip r:embed="rId2" cstate="print"/>
          <a:srcRect t="14473"/>
          <a:stretch/>
        </p:blipFill>
        <p:spPr>
          <a:xfrm>
            <a:off x="8817410" y="497329"/>
            <a:ext cx="2912578" cy="3261878"/>
          </a:xfrm>
          <a:prstGeom prst="rect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0E4C16-38B2-49A8-9B4E-FCF1496EEA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r="7643"/>
          <a:stretch/>
        </p:blipFill>
        <p:spPr>
          <a:xfrm>
            <a:off x="7487719" y="3022821"/>
            <a:ext cx="3955115" cy="282093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2778F-D5BB-4258-85AE-37A305FD48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" t="4081" r="15646" b="-873"/>
          <a:stretch/>
        </p:blipFill>
        <p:spPr>
          <a:xfrm>
            <a:off x="4946650" y="2387287"/>
            <a:ext cx="2541069" cy="3715487"/>
          </a:xfrm>
          <a:prstGeom prst="rect">
            <a:avLst/>
          </a:prstGeom>
          <a:ln w="34925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56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C0FF-5592-46F1-9DC6-D30D88C4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Development Retreat: Women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5F3C3-4C8B-4534-A61D-B46BE5B87BE9}"/>
              </a:ext>
            </a:extLst>
          </p:cNvPr>
          <p:cNvSpPr txBox="1"/>
          <p:nvPr/>
        </p:nvSpPr>
        <p:spPr>
          <a:xfrm>
            <a:off x="1209575" y="1998655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Developmental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Intersection of Gender and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Brainstorm CEE</a:t>
            </a:r>
          </a:p>
        </p:txBody>
      </p:sp>
    </p:spTree>
    <p:extLst>
      <p:ext uri="{BB962C8B-B14F-4D97-AF65-F5344CB8AC3E}">
        <p14:creationId xmlns:p14="http://schemas.microsoft.com/office/powerpoint/2010/main" val="400284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FC11-3867-462E-B3F5-A80A4DD0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Engagement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932EE-5C8F-4F03-89AF-2ED159DC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971040"/>
            <a:ext cx="10058400" cy="389805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Think Globally: Act Locally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Teamwork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Initative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FCEF9-9118-482C-83A7-4AB6BD2C75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3333" r="29166" b="17778"/>
          <a:stretch/>
        </p:blipFill>
        <p:spPr>
          <a:xfrm>
            <a:off x="6598853" y="2265131"/>
            <a:ext cx="3747023" cy="330987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98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36" y="533401"/>
            <a:ext cx="6417355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438400" y="2823410"/>
            <a:ext cx="7543800" cy="3501189"/>
          </a:xfrm>
        </p:spPr>
        <p:txBody>
          <a:bodyPr>
            <a:normAutofit/>
          </a:bodyPr>
          <a:lstStyle/>
          <a:p>
            <a:pPr>
              <a:buClr>
                <a:srgbClr val="66FFCC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Dr. Sarah Wagner, VIH Director</a:t>
            </a:r>
          </a:p>
          <a:p>
            <a:pPr indent="-6350">
              <a:buClr>
                <a:srgbClr val="66FFCC"/>
              </a:buClr>
              <a:buNone/>
            </a:pPr>
            <a:r>
              <a:rPr lang="en-US" sz="3200" dirty="0">
                <a:solidFill>
                  <a:srgbClr val="00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sewst29@pitt.edu</a:t>
            </a:r>
            <a:endParaRPr lang="en-US" sz="3600" dirty="0">
              <a:solidFill>
                <a:srgbClr val="00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6350">
              <a:buNone/>
            </a:pPr>
            <a:endParaRPr lang="en-US" sz="3600" dirty="0">
              <a:solidFill>
                <a:srgbClr val="00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6350" algn="r">
              <a:buNone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viraheinz.pitt.edu					</a:t>
            </a:r>
            <a:endParaRPr lang="en-US" sz="33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961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5207</TotalTime>
  <Words>97</Words>
  <Application>Microsoft Office PowerPoint</Application>
  <PresentationFormat>Widescreen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Retrospección</vt:lpstr>
      <vt:lpstr>VIH Program for Women in Global Leadership</vt:lpstr>
      <vt:lpstr>Participating Institutions</vt:lpstr>
      <vt:lpstr>Leadership Development Retreat: Global</vt:lpstr>
      <vt:lpstr>International Experience and Experience Report</vt:lpstr>
      <vt:lpstr>Leadership Development Retreat: Women</vt:lpstr>
      <vt:lpstr>Community Engagement Experience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Competence in the Foreign Language Classroom</dc:title>
  <dc:creator>Diana Patricia Gomez Pereira</dc:creator>
  <cp:lastModifiedBy>Laura G</cp:lastModifiedBy>
  <cp:revision>90</cp:revision>
  <dcterms:created xsi:type="dcterms:W3CDTF">2019-03-25T22:11:57Z</dcterms:created>
  <dcterms:modified xsi:type="dcterms:W3CDTF">2020-08-07T18:32:28Z</dcterms:modified>
</cp:coreProperties>
</file>