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436475" cy="7023100"/>
  <p:notesSz cx="7315200" cy="9601200"/>
  <p:defaultTextStyle>
    <a:defPPr>
      <a:defRPr lang="en-US"/>
    </a:defPPr>
    <a:lvl1pPr marL="0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5955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1910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7866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3821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9776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35731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91686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47642" algn="l" defTabSz="111191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2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00FF"/>
    <a:srgbClr val="6D01AB"/>
    <a:srgbClr val="1E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62" y="582"/>
      </p:cViewPr>
      <p:guideLst>
        <p:guide orient="horz" pos="2212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181714"/>
            <a:ext cx="10571004" cy="15054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3979757"/>
            <a:ext cx="8705533" cy="1794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7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3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9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91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7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7" y="287753"/>
            <a:ext cx="3804352" cy="61370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287753"/>
            <a:ext cx="11210100" cy="61370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8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512992"/>
            <a:ext cx="10571004" cy="139486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2976690"/>
            <a:ext cx="10571004" cy="153630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59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19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678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38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797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357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91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4764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677741"/>
            <a:ext cx="7507227" cy="47470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677741"/>
            <a:ext cx="7507226" cy="474709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81249"/>
            <a:ext cx="11192828" cy="11705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72069"/>
            <a:ext cx="5494936" cy="6551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955" indent="0">
              <a:buNone/>
              <a:defRPr sz="2400" b="1"/>
            </a:lvl2pPr>
            <a:lvl3pPr marL="1111910" indent="0">
              <a:buNone/>
              <a:defRPr sz="2200" b="1"/>
            </a:lvl3pPr>
            <a:lvl4pPr marL="1667866" indent="0">
              <a:buNone/>
              <a:defRPr sz="1900" b="1"/>
            </a:lvl4pPr>
            <a:lvl5pPr marL="2223821" indent="0">
              <a:buNone/>
              <a:defRPr sz="1900" b="1"/>
            </a:lvl5pPr>
            <a:lvl6pPr marL="2779776" indent="0">
              <a:buNone/>
              <a:defRPr sz="1900" b="1"/>
            </a:lvl6pPr>
            <a:lvl7pPr marL="3335731" indent="0">
              <a:buNone/>
              <a:defRPr sz="1900" b="1"/>
            </a:lvl7pPr>
            <a:lvl8pPr marL="3891686" indent="0">
              <a:buNone/>
              <a:defRPr sz="1900" b="1"/>
            </a:lvl8pPr>
            <a:lvl9pPr marL="444764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227233"/>
            <a:ext cx="5494936" cy="404641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7" y="1572069"/>
            <a:ext cx="5497095" cy="6551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955" indent="0">
              <a:buNone/>
              <a:defRPr sz="2400" b="1"/>
            </a:lvl2pPr>
            <a:lvl3pPr marL="1111910" indent="0">
              <a:buNone/>
              <a:defRPr sz="2200" b="1"/>
            </a:lvl3pPr>
            <a:lvl4pPr marL="1667866" indent="0">
              <a:buNone/>
              <a:defRPr sz="1900" b="1"/>
            </a:lvl4pPr>
            <a:lvl5pPr marL="2223821" indent="0">
              <a:buNone/>
              <a:defRPr sz="1900" b="1"/>
            </a:lvl5pPr>
            <a:lvl6pPr marL="2779776" indent="0">
              <a:buNone/>
              <a:defRPr sz="1900" b="1"/>
            </a:lvl6pPr>
            <a:lvl7pPr marL="3335731" indent="0">
              <a:buNone/>
              <a:defRPr sz="1900" b="1"/>
            </a:lvl7pPr>
            <a:lvl8pPr marL="3891686" indent="0">
              <a:buNone/>
              <a:defRPr sz="1900" b="1"/>
            </a:lvl8pPr>
            <a:lvl9pPr marL="444764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7" y="2227233"/>
            <a:ext cx="5497095" cy="404641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5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3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8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279624"/>
            <a:ext cx="4091515" cy="119002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9624"/>
            <a:ext cx="6952335" cy="599402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4" y="1469649"/>
            <a:ext cx="4091515" cy="4803996"/>
          </a:xfrm>
        </p:spPr>
        <p:txBody>
          <a:bodyPr/>
          <a:lstStyle>
            <a:lvl1pPr marL="0" indent="0">
              <a:buNone/>
              <a:defRPr sz="1700"/>
            </a:lvl1pPr>
            <a:lvl2pPr marL="555955" indent="0">
              <a:buNone/>
              <a:defRPr sz="1500"/>
            </a:lvl2pPr>
            <a:lvl3pPr marL="1111910" indent="0">
              <a:buNone/>
              <a:defRPr sz="1200"/>
            </a:lvl3pPr>
            <a:lvl4pPr marL="1667866" indent="0">
              <a:buNone/>
              <a:defRPr sz="1100"/>
            </a:lvl4pPr>
            <a:lvl5pPr marL="2223821" indent="0">
              <a:buNone/>
              <a:defRPr sz="1100"/>
            </a:lvl5pPr>
            <a:lvl6pPr marL="2779776" indent="0">
              <a:buNone/>
              <a:defRPr sz="1100"/>
            </a:lvl6pPr>
            <a:lvl7pPr marL="3335731" indent="0">
              <a:buNone/>
              <a:defRPr sz="1100"/>
            </a:lvl7pPr>
            <a:lvl8pPr marL="3891686" indent="0">
              <a:buNone/>
              <a:defRPr sz="1100"/>
            </a:lvl8pPr>
            <a:lvl9pPr marL="444764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916170"/>
            <a:ext cx="7461885" cy="580382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27527"/>
            <a:ext cx="7461885" cy="4213860"/>
          </a:xfrm>
        </p:spPr>
        <p:txBody>
          <a:bodyPr/>
          <a:lstStyle>
            <a:lvl1pPr marL="0" indent="0">
              <a:buNone/>
              <a:defRPr sz="3900"/>
            </a:lvl1pPr>
            <a:lvl2pPr marL="555955" indent="0">
              <a:buNone/>
              <a:defRPr sz="3400"/>
            </a:lvl2pPr>
            <a:lvl3pPr marL="1111910" indent="0">
              <a:buNone/>
              <a:defRPr sz="2900"/>
            </a:lvl3pPr>
            <a:lvl4pPr marL="1667866" indent="0">
              <a:buNone/>
              <a:defRPr sz="2400"/>
            </a:lvl4pPr>
            <a:lvl5pPr marL="2223821" indent="0">
              <a:buNone/>
              <a:defRPr sz="2400"/>
            </a:lvl5pPr>
            <a:lvl6pPr marL="2779776" indent="0">
              <a:buNone/>
              <a:defRPr sz="2400"/>
            </a:lvl6pPr>
            <a:lvl7pPr marL="3335731" indent="0">
              <a:buNone/>
              <a:defRPr sz="2400"/>
            </a:lvl7pPr>
            <a:lvl8pPr marL="3891686" indent="0">
              <a:buNone/>
              <a:defRPr sz="2400"/>
            </a:lvl8pPr>
            <a:lvl9pPr marL="4447642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496552"/>
            <a:ext cx="7461885" cy="824238"/>
          </a:xfrm>
        </p:spPr>
        <p:txBody>
          <a:bodyPr/>
          <a:lstStyle>
            <a:lvl1pPr marL="0" indent="0">
              <a:buNone/>
              <a:defRPr sz="1700"/>
            </a:lvl1pPr>
            <a:lvl2pPr marL="555955" indent="0">
              <a:buNone/>
              <a:defRPr sz="1500"/>
            </a:lvl2pPr>
            <a:lvl3pPr marL="1111910" indent="0">
              <a:buNone/>
              <a:defRPr sz="1200"/>
            </a:lvl3pPr>
            <a:lvl4pPr marL="1667866" indent="0">
              <a:buNone/>
              <a:defRPr sz="1100"/>
            </a:lvl4pPr>
            <a:lvl5pPr marL="2223821" indent="0">
              <a:buNone/>
              <a:defRPr sz="1100"/>
            </a:lvl5pPr>
            <a:lvl6pPr marL="2779776" indent="0">
              <a:buNone/>
              <a:defRPr sz="1100"/>
            </a:lvl6pPr>
            <a:lvl7pPr marL="3335731" indent="0">
              <a:buNone/>
              <a:defRPr sz="1100"/>
            </a:lvl7pPr>
            <a:lvl8pPr marL="3891686" indent="0">
              <a:buNone/>
              <a:defRPr sz="1100"/>
            </a:lvl8pPr>
            <a:lvl9pPr marL="444764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7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281249"/>
            <a:ext cx="11192828" cy="1170517"/>
          </a:xfrm>
          <a:prstGeom prst="rect">
            <a:avLst/>
          </a:prstGeom>
        </p:spPr>
        <p:txBody>
          <a:bodyPr vert="horz" lIns="111191" tIns="55596" rIns="111191" bIns="555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38724"/>
            <a:ext cx="11192828" cy="4634921"/>
          </a:xfrm>
          <a:prstGeom prst="rect">
            <a:avLst/>
          </a:prstGeom>
        </p:spPr>
        <p:txBody>
          <a:bodyPr vert="horz" lIns="111191" tIns="55596" rIns="111191" bIns="555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6509374"/>
            <a:ext cx="2901844" cy="373915"/>
          </a:xfrm>
          <a:prstGeom prst="rect">
            <a:avLst/>
          </a:prstGeom>
        </p:spPr>
        <p:txBody>
          <a:bodyPr vert="horz" lIns="111191" tIns="55596" rIns="111191" bIns="5559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15507-B22D-4BE4-8B91-36CA3B88902F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6509374"/>
            <a:ext cx="3938217" cy="373915"/>
          </a:xfrm>
          <a:prstGeom prst="rect">
            <a:avLst/>
          </a:prstGeom>
        </p:spPr>
        <p:txBody>
          <a:bodyPr vert="horz" lIns="111191" tIns="55596" rIns="111191" bIns="5559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6509374"/>
            <a:ext cx="2901844" cy="373915"/>
          </a:xfrm>
          <a:prstGeom prst="rect">
            <a:avLst/>
          </a:prstGeom>
        </p:spPr>
        <p:txBody>
          <a:bodyPr vert="horz" lIns="111191" tIns="55596" rIns="111191" bIns="5559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717FF-87BF-4138-81AA-2FDE8E6EB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3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191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6966" indent="-416966" algn="l" defTabSz="11119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3427" indent="-347472" algn="l" defTabSz="111191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89888" indent="-277978" algn="l" defTabSz="111191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45843" indent="-277978" algn="l" defTabSz="111191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01798" indent="-277978" algn="l" defTabSz="111191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7754" indent="-277978" algn="l" defTabSz="11119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13709" indent="-277978" algn="l" defTabSz="11119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9664" indent="-277978" algn="l" defTabSz="11119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25619" indent="-277978" algn="l" defTabSz="11119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5955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1910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7866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3821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9776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5731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91686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7642" algn="l" defTabSz="111191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9741" y="1911350"/>
            <a:ext cx="674449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58750"/>
            <a:ext cx="124364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small" dirty="0" smtClean="0">
                <a:solidFill>
                  <a:srgbClr val="6D01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Helvetica" pitchFamily="34" charset="0"/>
              </a:rPr>
              <a:t>Vira I. Heinz Program </a:t>
            </a:r>
            <a:endParaRPr lang="en-US" sz="6000" cap="small" dirty="0">
              <a:solidFill>
                <a:srgbClr val="6D01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73150"/>
            <a:ext cx="1243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solidFill>
                  <a:srgbClr val="6D01AB"/>
                </a:solidFill>
                <a:latin typeface="Garamond" pitchFamily="18" charset="0"/>
              </a:rPr>
              <a:t>For Women in Global Leadership</a:t>
            </a:r>
            <a:endParaRPr lang="en-US" sz="3600" cap="small" dirty="0">
              <a:solidFill>
                <a:srgbClr val="6D01AB"/>
              </a:solidFill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237" y="2292350"/>
            <a:ext cx="54562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you a sophomore or a junior with a 3.0 QPA interested in studying abroad, leadership development and community service?</a:t>
            </a:r>
            <a:endParaRPr lang="en-US" i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92213"/>
            <a:ext cx="118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Garamond" pitchFamily="18" charset="0"/>
              </a:rPr>
              <a:t>The VIH Program is for women without previous international experience.</a:t>
            </a:r>
            <a:r>
              <a:rPr lang="en-US" sz="1800" dirty="0" smtClean="0">
                <a:solidFill>
                  <a:schemeClr val="bg1"/>
                </a:solidFill>
              </a:rPr>
              <a:t>        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816350"/>
            <a:ext cx="6218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3399FF"/>
                </a:solidFill>
                <a:latin typeface="Myriad Pro" pitchFamily="34" charset="0"/>
              </a:rPr>
              <a:t>Win a $5,000 Scholarship!</a:t>
            </a:r>
            <a:endParaRPr lang="en-US" sz="4000" dirty="0">
              <a:solidFill>
                <a:srgbClr val="3399FF"/>
              </a:solidFill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837" y="488315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D01AB"/>
                </a:solidFill>
                <a:latin typeface="Garamond" pitchFamily="18" charset="0"/>
              </a:rPr>
              <a:t>www.viraheinz.pitt.edu</a:t>
            </a:r>
            <a:endParaRPr lang="en-US" sz="3200" dirty="0">
              <a:solidFill>
                <a:srgbClr val="6D01AB"/>
              </a:solidFill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437" y="6026150"/>
            <a:ext cx="510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99FF"/>
                </a:solidFill>
              </a:rPr>
              <a:t>Application Deadline:  </a:t>
            </a:r>
            <a:r>
              <a:rPr lang="en-US" smtClean="0">
                <a:solidFill>
                  <a:srgbClr val="3399FF"/>
                </a:solidFill>
              </a:rPr>
              <a:t>November 1</a:t>
            </a:r>
            <a:endParaRPr lang="en-US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Garamond</vt:lpstr>
      <vt:lpstr>Helvetica</vt:lpstr>
      <vt:lpstr>Myriad Pro</vt:lpstr>
      <vt:lpstr>Times New Roman</vt:lpstr>
      <vt:lpstr>Office Theme</vt:lpstr>
      <vt:lpstr>PowerPoint Presentation</vt:lpstr>
    </vt:vector>
  </TitlesOfParts>
  <Company>Swanson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Hallam, Bethany Danae</cp:lastModifiedBy>
  <cp:revision>22</cp:revision>
  <dcterms:created xsi:type="dcterms:W3CDTF">2010-08-06T20:07:40Z</dcterms:created>
  <dcterms:modified xsi:type="dcterms:W3CDTF">2016-02-15T20:09:31Z</dcterms:modified>
</cp:coreProperties>
</file>